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3" r:id="rId9"/>
    <p:sldId id="268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656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51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068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51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92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587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38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88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02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41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56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25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0B30-09C1-4581-81D4-BF3DE3338ABE}" type="datetimeFigureOut">
              <a:rPr lang="fr-FR" smtClean="0"/>
              <a:t>21/09/2014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06C60-3B34-4769-AAC2-7603B19373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83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68" y="188641"/>
            <a:ext cx="8659804" cy="636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35696" y="2564904"/>
            <a:ext cx="115212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979712" y="3573016"/>
            <a:ext cx="129614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051720" y="4869160"/>
            <a:ext cx="1296144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83568" y="6381328"/>
            <a:ext cx="446449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55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6632"/>
            <a:ext cx="9649072" cy="623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35696" y="836712"/>
            <a:ext cx="32403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95536" y="1340768"/>
            <a:ext cx="1440160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907704" y="1268760"/>
            <a:ext cx="936104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843808" y="1268760"/>
            <a:ext cx="115212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067944" y="1268760"/>
            <a:ext cx="180020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95536" y="2708920"/>
            <a:ext cx="57606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51520" y="3140968"/>
            <a:ext cx="115212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403648" y="3212976"/>
            <a:ext cx="432048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796136" y="3140968"/>
            <a:ext cx="2736304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79512" y="4581128"/>
            <a:ext cx="446449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44008" y="4581128"/>
            <a:ext cx="295232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51520" y="4941168"/>
            <a:ext cx="849694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51520" y="5157192"/>
            <a:ext cx="331236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395536" y="5445224"/>
            <a:ext cx="28803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23528" y="5733256"/>
            <a:ext cx="72728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23528" y="6021288"/>
            <a:ext cx="446449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80728"/>
            <a:ext cx="149185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rme libre 1"/>
          <p:cNvSpPr/>
          <p:nvPr/>
        </p:nvSpPr>
        <p:spPr>
          <a:xfrm>
            <a:off x="7589520" y="1107440"/>
            <a:ext cx="481827" cy="1717040"/>
          </a:xfrm>
          <a:custGeom>
            <a:avLst/>
            <a:gdLst>
              <a:gd name="connsiteX0" fmla="*/ 0 w 481827"/>
              <a:gd name="connsiteY0" fmla="*/ 0 h 1717040"/>
              <a:gd name="connsiteX1" fmla="*/ 284480 w 481827"/>
              <a:gd name="connsiteY1" fmla="*/ 274320 h 1717040"/>
              <a:gd name="connsiteX2" fmla="*/ 457200 w 481827"/>
              <a:gd name="connsiteY2" fmla="*/ 751840 h 1717040"/>
              <a:gd name="connsiteX3" fmla="*/ 477520 w 481827"/>
              <a:gd name="connsiteY3" fmla="*/ 1107440 h 1717040"/>
              <a:gd name="connsiteX4" fmla="*/ 426720 w 481827"/>
              <a:gd name="connsiteY4" fmla="*/ 1290320 h 1717040"/>
              <a:gd name="connsiteX5" fmla="*/ 304800 w 481827"/>
              <a:gd name="connsiteY5" fmla="*/ 1554480 h 1717040"/>
              <a:gd name="connsiteX6" fmla="*/ 203200 w 481827"/>
              <a:gd name="connsiteY6" fmla="*/ 1717040 h 171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27" h="1717040">
                <a:moveTo>
                  <a:pt x="0" y="0"/>
                </a:moveTo>
                <a:cubicBezTo>
                  <a:pt x="104140" y="74506"/>
                  <a:pt x="208280" y="149013"/>
                  <a:pt x="284480" y="274320"/>
                </a:cubicBezTo>
                <a:cubicBezTo>
                  <a:pt x="360680" y="399627"/>
                  <a:pt x="425027" y="612987"/>
                  <a:pt x="457200" y="751840"/>
                </a:cubicBezTo>
                <a:cubicBezTo>
                  <a:pt x="489373" y="890693"/>
                  <a:pt x="482600" y="1017693"/>
                  <a:pt x="477520" y="1107440"/>
                </a:cubicBezTo>
                <a:cubicBezTo>
                  <a:pt x="472440" y="1197187"/>
                  <a:pt x="455507" y="1215813"/>
                  <a:pt x="426720" y="1290320"/>
                </a:cubicBezTo>
                <a:cubicBezTo>
                  <a:pt x="397933" y="1364827"/>
                  <a:pt x="342053" y="1483360"/>
                  <a:pt x="304800" y="1554480"/>
                </a:cubicBezTo>
                <a:cubicBezTo>
                  <a:pt x="267547" y="1625600"/>
                  <a:pt x="235373" y="1671320"/>
                  <a:pt x="203200" y="1717040"/>
                </a:cubicBezTo>
              </a:path>
            </a:pathLst>
          </a:custGeom>
          <a:ln w="539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612" y="116632"/>
            <a:ext cx="9289612" cy="652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19672" y="620688"/>
            <a:ext cx="288032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39552" y="1988840"/>
            <a:ext cx="597666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39552" y="2348880"/>
            <a:ext cx="43204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39552" y="2564904"/>
            <a:ext cx="367240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39552" y="4149080"/>
            <a:ext cx="36724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39552" y="4437112"/>
            <a:ext cx="136815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79712" y="4365104"/>
            <a:ext cx="324036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07504" y="5517232"/>
            <a:ext cx="187220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051720" y="5085184"/>
            <a:ext cx="936104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059832" y="5013176"/>
            <a:ext cx="1872208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870050" y="5204109"/>
            <a:ext cx="24020" cy="8185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32640" y="4914136"/>
            <a:ext cx="2448272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/>
          <p:cNvCxnSpPr/>
          <p:nvPr/>
        </p:nvCxnSpPr>
        <p:spPr>
          <a:xfrm>
            <a:off x="7528560" y="1412240"/>
            <a:ext cx="71120" cy="138176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78" y="260648"/>
            <a:ext cx="9308878" cy="6083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1923898" cy="213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504" y="692696"/>
            <a:ext cx="288032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059832" y="692696"/>
            <a:ext cx="288032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07504" y="2636912"/>
            <a:ext cx="352839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779912" y="2132856"/>
            <a:ext cx="864096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716016" y="2132856"/>
            <a:ext cx="266429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95536" y="3356992"/>
            <a:ext cx="208823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483768" y="3356992"/>
            <a:ext cx="547260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67544" y="3933056"/>
            <a:ext cx="806489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51520" y="4509120"/>
            <a:ext cx="288032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79512" y="4941168"/>
            <a:ext cx="56166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79512" y="5301208"/>
            <a:ext cx="46805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79512" y="5661248"/>
            <a:ext cx="46805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88640"/>
            <a:ext cx="955850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196752"/>
            <a:ext cx="56166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316835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51520" y="1772816"/>
            <a:ext cx="25202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1520" y="2204864"/>
            <a:ext cx="144016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763688" y="2204864"/>
            <a:ext cx="324036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-1906" y="3212976"/>
            <a:ext cx="183760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835696" y="2780928"/>
            <a:ext cx="3168352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004048" y="2708920"/>
            <a:ext cx="2160240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51520" y="4797152"/>
            <a:ext cx="144016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403648" y="4293096"/>
            <a:ext cx="4176464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orme libre 12"/>
          <p:cNvSpPr/>
          <p:nvPr/>
        </p:nvSpPr>
        <p:spPr>
          <a:xfrm>
            <a:off x="7741920" y="1076960"/>
            <a:ext cx="481827" cy="1717040"/>
          </a:xfrm>
          <a:custGeom>
            <a:avLst/>
            <a:gdLst>
              <a:gd name="connsiteX0" fmla="*/ 0 w 481827"/>
              <a:gd name="connsiteY0" fmla="*/ 0 h 1717040"/>
              <a:gd name="connsiteX1" fmla="*/ 284480 w 481827"/>
              <a:gd name="connsiteY1" fmla="*/ 274320 h 1717040"/>
              <a:gd name="connsiteX2" fmla="*/ 457200 w 481827"/>
              <a:gd name="connsiteY2" fmla="*/ 751840 h 1717040"/>
              <a:gd name="connsiteX3" fmla="*/ 477520 w 481827"/>
              <a:gd name="connsiteY3" fmla="*/ 1107440 h 1717040"/>
              <a:gd name="connsiteX4" fmla="*/ 426720 w 481827"/>
              <a:gd name="connsiteY4" fmla="*/ 1290320 h 1717040"/>
              <a:gd name="connsiteX5" fmla="*/ 304800 w 481827"/>
              <a:gd name="connsiteY5" fmla="*/ 1554480 h 1717040"/>
              <a:gd name="connsiteX6" fmla="*/ 203200 w 481827"/>
              <a:gd name="connsiteY6" fmla="*/ 1717040 h 171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27" h="1717040">
                <a:moveTo>
                  <a:pt x="0" y="0"/>
                </a:moveTo>
                <a:cubicBezTo>
                  <a:pt x="104140" y="74506"/>
                  <a:pt x="208280" y="149013"/>
                  <a:pt x="284480" y="274320"/>
                </a:cubicBezTo>
                <a:cubicBezTo>
                  <a:pt x="360680" y="399627"/>
                  <a:pt x="425027" y="612987"/>
                  <a:pt x="457200" y="751840"/>
                </a:cubicBezTo>
                <a:cubicBezTo>
                  <a:pt x="489373" y="890693"/>
                  <a:pt x="482600" y="1017693"/>
                  <a:pt x="477520" y="1107440"/>
                </a:cubicBezTo>
                <a:cubicBezTo>
                  <a:pt x="472440" y="1197187"/>
                  <a:pt x="455507" y="1215813"/>
                  <a:pt x="426720" y="1290320"/>
                </a:cubicBezTo>
                <a:cubicBezTo>
                  <a:pt x="397933" y="1364827"/>
                  <a:pt x="342053" y="1483360"/>
                  <a:pt x="304800" y="1554480"/>
                </a:cubicBezTo>
                <a:cubicBezTo>
                  <a:pt x="267547" y="1625600"/>
                  <a:pt x="235373" y="1671320"/>
                  <a:pt x="203200" y="1717040"/>
                </a:cubicBezTo>
              </a:path>
            </a:pathLst>
          </a:custGeom>
          <a:ln w="539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457" y="332656"/>
            <a:ext cx="938030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332656"/>
            <a:ext cx="316835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51520" y="1052736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331640" y="548680"/>
            <a:ext cx="4680520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084169" y="548680"/>
            <a:ext cx="3029914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79512" y="2060848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79512" y="2348880"/>
            <a:ext cx="856895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79512" y="2636912"/>
            <a:ext cx="590465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79512" y="2852936"/>
            <a:ext cx="460851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16632"/>
            <a:ext cx="9252520" cy="449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8568952" cy="189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9512" y="1268760"/>
            <a:ext cx="115212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403648" y="836712"/>
            <a:ext cx="2592288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187624" y="2060848"/>
            <a:ext cx="21602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995936" y="1052736"/>
            <a:ext cx="122413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292080" y="836712"/>
            <a:ext cx="2808312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67544" y="2996952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995936" y="2420888"/>
            <a:ext cx="32403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51520" y="3861048"/>
            <a:ext cx="532859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251520" y="4797152"/>
            <a:ext cx="28803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251520" y="5157192"/>
            <a:ext cx="129614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1619672" y="5157192"/>
            <a:ext cx="57606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2267744" y="5157192"/>
            <a:ext cx="57606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915816" y="5157192"/>
            <a:ext cx="25922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5580112" y="5157192"/>
            <a:ext cx="115212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395536" y="5517232"/>
            <a:ext cx="43204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4716016" y="5517232"/>
            <a:ext cx="25202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323528" y="5805264"/>
            <a:ext cx="43204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323528" y="6165304"/>
            <a:ext cx="295232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3275856" y="6165304"/>
            <a:ext cx="158417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932040" y="6165304"/>
            <a:ext cx="309634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7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8882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23528" y="908720"/>
            <a:ext cx="417646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323528" y="1196752"/>
            <a:ext cx="54726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5796136" y="1196752"/>
            <a:ext cx="194421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7812360" y="1196752"/>
            <a:ext cx="86409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251520" y="1556792"/>
            <a:ext cx="453650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251520" y="1916832"/>
            <a:ext cx="280831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251520" y="2276872"/>
            <a:ext cx="38884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4211960" y="2276872"/>
            <a:ext cx="20162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6228184" y="227687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971600" y="2636912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1763688" y="2636912"/>
            <a:ext cx="165618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3491880" y="263691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395536" y="2996952"/>
            <a:ext cx="25922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3049672" y="2996952"/>
            <a:ext cx="39604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518" y="1484784"/>
            <a:ext cx="214048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44208" y="6093296"/>
            <a:ext cx="184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3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40352" y="5661248"/>
            <a:ext cx="8467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30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269508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</Words>
  <Application>Microsoft Office PowerPoint</Application>
  <PresentationFormat>Affichage à l'écran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patrick dupas</dc:creator>
  <cp:lastModifiedBy>patrick dupas</cp:lastModifiedBy>
  <cp:revision>9</cp:revision>
  <dcterms:created xsi:type="dcterms:W3CDTF">2014-09-17T20:56:13Z</dcterms:created>
  <dcterms:modified xsi:type="dcterms:W3CDTF">2014-09-21T13:19:17Z</dcterms:modified>
</cp:coreProperties>
</file>